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8"/>
  </p:notesMasterIdLst>
  <p:sldIdLst>
    <p:sldId id="355" r:id="rId5"/>
    <p:sldId id="356" r:id="rId6"/>
    <p:sldId id="343" r:id="rId7"/>
    <p:sldId id="371" r:id="rId8"/>
    <p:sldId id="365" r:id="rId9"/>
    <p:sldId id="370" r:id="rId10"/>
    <p:sldId id="364" r:id="rId11"/>
    <p:sldId id="367" r:id="rId12"/>
    <p:sldId id="372" r:id="rId13"/>
    <p:sldId id="373" r:id="rId14"/>
    <p:sldId id="375" r:id="rId15"/>
    <p:sldId id="374" r:id="rId16"/>
    <p:sldId id="384" r:id="rId17"/>
    <p:sldId id="377" r:id="rId18"/>
    <p:sldId id="376" r:id="rId19"/>
    <p:sldId id="378" r:id="rId20"/>
    <p:sldId id="379" r:id="rId21"/>
    <p:sldId id="380" r:id="rId22"/>
    <p:sldId id="381" r:id="rId23"/>
    <p:sldId id="382" r:id="rId24"/>
    <p:sldId id="383" r:id="rId25"/>
    <p:sldId id="369" r:id="rId26"/>
    <p:sldId id="331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1pPr>
    <a:lvl2pPr marL="0" marR="0" indent="228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2pPr>
    <a:lvl3pPr marL="0" marR="0" indent="457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3pPr>
    <a:lvl4pPr marL="0" marR="0" indent="685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4pPr>
    <a:lvl5pPr marL="0" marR="0" indent="9144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5pPr>
    <a:lvl6pPr marL="0" marR="0" indent="11430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6pPr>
    <a:lvl7pPr marL="0" marR="0" indent="1371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7pPr>
    <a:lvl8pPr marL="0" marR="0" indent="1600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8pPr>
    <a:lvl9pPr marL="0" marR="0" indent="1828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266"/>
    <a:srgbClr val="E6695E"/>
    <a:srgbClr val="5BC6C7"/>
    <a:srgbClr val="B7A0F8"/>
    <a:srgbClr val="A296C9"/>
    <a:srgbClr val="FFFFFF"/>
    <a:srgbClr val="F7FAFC"/>
    <a:srgbClr val="0B4E6A"/>
    <a:srgbClr val="000000"/>
    <a:srgbClr val="4F57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F2C5DF-4B2D-402D-AFA1-F847BE54D905}" v="185" dt="2022-04-15T07:18:31.831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6"/>
    <p:restoredTop sz="81808"/>
  </p:normalViewPr>
  <p:slideViewPr>
    <p:cSldViewPr snapToGrid="0" snapToObjects="1">
      <p:cViewPr varScale="1">
        <p:scale>
          <a:sx n="61" d="100"/>
          <a:sy n="61" d="100"/>
        </p:scale>
        <p:origin x="192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 Francken" userId="fa13fe4b-b836-4d41-b2ad-4207a67d7bd8" providerId="ADAL" clId="{BFF2C5DF-4B2D-402D-AFA1-F847BE54D905}"/>
    <pc:docChg chg="undo custSel addSld modSld sldOrd">
      <pc:chgData name="Filip Francken" userId="fa13fe4b-b836-4d41-b2ad-4207a67d7bd8" providerId="ADAL" clId="{BFF2C5DF-4B2D-402D-AFA1-F847BE54D905}" dt="2022-04-15T07:41:29.643" v="758" actId="20577"/>
      <pc:docMkLst>
        <pc:docMk/>
      </pc:docMkLst>
      <pc:sldChg chg="modSp mod">
        <pc:chgData name="Filip Francken" userId="fa13fe4b-b836-4d41-b2ad-4207a67d7bd8" providerId="ADAL" clId="{BFF2C5DF-4B2D-402D-AFA1-F847BE54D905}" dt="2022-04-15T07:28:09.185" v="600" actId="20577"/>
        <pc:sldMkLst>
          <pc:docMk/>
          <pc:sldMk cId="2517133634" sldId="335"/>
        </pc:sldMkLst>
        <pc:spChg chg="mod">
          <ac:chgData name="Filip Francken" userId="fa13fe4b-b836-4d41-b2ad-4207a67d7bd8" providerId="ADAL" clId="{BFF2C5DF-4B2D-402D-AFA1-F847BE54D905}" dt="2022-04-15T07:26:12.890" v="486" actId="20577"/>
          <ac:spMkLst>
            <pc:docMk/>
            <pc:sldMk cId="2517133634" sldId="335"/>
            <ac:spMk id="5" creationId="{F2D11FB5-4F3D-4804-94C2-C26B94D7AD22}"/>
          </ac:spMkLst>
        </pc:spChg>
        <pc:spChg chg="mod">
          <ac:chgData name="Filip Francken" userId="fa13fe4b-b836-4d41-b2ad-4207a67d7bd8" providerId="ADAL" clId="{BFF2C5DF-4B2D-402D-AFA1-F847BE54D905}" dt="2022-04-15T07:28:09.185" v="600" actId="20577"/>
          <ac:spMkLst>
            <pc:docMk/>
            <pc:sldMk cId="2517133634" sldId="335"/>
            <ac:spMk id="6" creationId="{F9E23559-CC7A-4755-9692-123C2D165BBC}"/>
          </ac:spMkLst>
        </pc:spChg>
      </pc:sldChg>
      <pc:sldChg chg="ord">
        <pc:chgData name="Filip Francken" userId="fa13fe4b-b836-4d41-b2ad-4207a67d7bd8" providerId="ADAL" clId="{BFF2C5DF-4B2D-402D-AFA1-F847BE54D905}" dt="2022-04-15T07:40:19.629" v="602"/>
        <pc:sldMkLst>
          <pc:docMk/>
          <pc:sldMk cId="903544025" sldId="343"/>
        </pc:sldMkLst>
      </pc:sldChg>
      <pc:sldChg chg="modSp mod">
        <pc:chgData name="Filip Francken" userId="fa13fe4b-b836-4d41-b2ad-4207a67d7bd8" providerId="ADAL" clId="{BFF2C5DF-4B2D-402D-AFA1-F847BE54D905}" dt="2022-04-15T07:27:50.685" v="594" actId="20577"/>
        <pc:sldMkLst>
          <pc:docMk/>
          <pc:sldMk cId="2803036655" sldId="355"/>
        </pc:sldMkLst>
        <pc:spChg chg="mod">
          <ac:chgData name="Filip Francken" userId="fa13fe4b-b836-4d41-b2ad-4207a67d7bd8" providerId="ADAL" clId="{BFF2C5DF-4B2D-402D-AFA1-F847BE54D905}" dt="2022-04-15T07:17:17.149" v="63" actId="20577"/>
          <ac:spMkLst>
            <pc:docMk/>
            <pc:sldMk cId="2803036655" sldId="355"/>
            <ac:spMk id="6" creationId="{F9E23559-CC7A-4755-9692-123C2D165BBC}"/>
          </ac:spMkLst>
        </pc:spChg>
        <pc:spChg chg="mod">
          <ac:chgData name="Filip Francken" userId="fa13fe4b-b836-4d41-b2ad-4207a67d7bd8" providerId="ADAL" clId="{BFF2C5DF-4B2D-402D-AFA1-F847BE54D905}" dt="2022-04-15T07:27:50.685" v="594" actId="20577"/>
          <ac:spMkLst>
            <pc:docMk/>
            <pc:sldMk cId="2803036655" sldId="355"/>
            <ac:spMk id="9" creationId="{C5DD68F1-09E7-4049-91FE-239FAA1C0E91}"/>
          </ac:spMkLst>
        </pc:spChg>
      </pc:sldChg>
      <pc:sldChg chg="modSp mod">
        <pc:chgData name="Filip Francken" userId="fa13fe4b-b836-4d41-b2ad-4207a67d7bd8" providerId="ADAL" clId="{BFF2C5DF-4B2D-402D-AFA1-F847BE54D905}" dt="2022-04-15T07:27:58.610" v="597" actId="20577"/>
        <pc:sldMkLst>
          <pc:docMk/>
          <pc:sldMk cId="742590710" sldId="356"/>
        </pc:sldMkLst>
        <pc:spChg chg="mod">
          <ac:chgData name="Filip Francken" userId="fa13fe4b-b836-4d41-b2ad-4207a67d7bd8" providerId="ADAL" clId="{BFF2C5DF-4B2D-402D-AFA1-F847BE54D905}" dt="2022-04-15T07:27:58.610" v="597" actId="20577"/>
          <ac:spMkLst>
            <pc:docMk/>
            <pc:sldMk cId="742590710" sldId="356"/>
            <ac:spMk id="5" creationId="{3C5447BF-213E-4961-81BB-20369C21E546}"/>
          </ac:spMkLst>
        </pc:spChg>
        <pc:spChg chg="mod">
          <ac:chgData name="Filip Francken" userId="fa13fe4b-b836-4d41-b2ad-4207a67d7bd8" providerId="ADAL" clId="{BFF2C5DF-4B2D-402D-AFA1-F847BE54D905}" dt="2022-04-15T07:24:22.216" v="421" actId="115"/>
          <ac:spMkLst>
            <pc:docMk/>
            <pc:sldMk cId="742590710" sldId="356"/>
            <ac:spMk id="7" creationId="{A779873F-3BF4-4E4B-86C4-2D82FB717CF1}"/>
          </ac:spMkLst>
        </pc:spChg>
      </pc:sldChg>
      <pc:sldChg chg="modSp mod">
        <pc:chgData name="Filip Francken" userId="fa13fe4b-b836-4d41-b2ad-4207a67d7bd8" providerId="ADAL" clId="{BFF2C5DF-4B2D-402D-AFA1-F847BE54D905}" dt="2022-04-15T07:41:29.643" v="758" actId="20577"/>
        <pc:sldMkLst>
          <pc:docMk/>
          <pc:sldMk cId="3537509337" sldId="364"/>
        </pc:sldMkLst>
        <pc:spChg chg="mod">
          <ac:chgData name="Filip Francken" userId="fa13fe4b-b836-4d41-b2ad-4207a67d7bd8" providerId="ADAL" clId="{BFF2C5DF-4B2D-402D-AFA1-F847BE54D905}" dt="2022-04-15T07:41:29.643" v="758" actId="20577"/>
          <ac:spMkLst>
            <pc:docMk/>
            <pc:sldMk cId="3537509337" sldId="364"/>
            <ac:spMk id="5" creationId="{F2D11FB5-4F3D-4804-94C2-C26B94D7AD22}"/>
          </ac:spMkLst>
        </pc:spChg>
        <pc:spChg chg="mod">
          <ac:chgData name="Filip Francken" userId="fa13fe4b-b836-4d41-b2ad-4207a67d7bd8" providerId="ADAL" clId="{BFF2C5DF-4B2D-402D-AFA1-F847BE54D905}" dt="2022-04-15T07:41:22.503" v="746" actId="20577"/>
          <ac:spMkLst>
            <pc:docMk/>
            <pc:sldMk cId="3537509337" sldId="364"/>
            <ac:spMk id="6" creationId="{F9E23559-CC7A-4755-9692-123C2D165BBC}"/>
          </ac:spMkLst>
        </pc:spChg>
      </pc:sldChg>
      <pc:sldChg chg="modSp mod">
        <pc:chgData name="Filip Francken" userId="fa13fe4b-b836-4d41-b2ad-4207a67d7bd8" providerId="ADAL" clId="{BFF2C5DF-4B2D-402D-AFA1-F847BE54D905}" dt="2022-04-15T07:27:28.649" v="579" actId="1076"/>
        <pc:sldMkLst>
          <pc:docMk/>
          <pc:sldMk cId="1814972440" sldId="365"/>
        </pc:sldMkLst>
        <pc:spChg chg="mod">
          <ac:chgData name="Filip Francken" userId="fa13fe4b-b836-4d41-b2ad-4207a67d7bd8" providerId="ADAL" clId="{BFF2C5DF-4B2D-402D-AFA1-F847BE54D905}" dt="2022-04-15T07:27:28.649" v="579" actId="1076"/>
          <ac:spMkLst>
            <pc:docMk/>
            <pc:sldMk cId="1814972440" sldId="365"/>
            <ac:spMk id="2" creationId="{079FC1CB-FD34-4E1D-838A-88C70F2FBE95}"/>
          </ac:spMkLst>
        </pc:spChg>
        <pc:spChg chg="mod">
          <ac:chgData name="Filip Francken" userId="fa13fe4b-b836-4d41-b2ad-4207a67d7bd8" providerId="ADAL" clId="{BFF2C5DF-4B2D-402D-AFA1-F847BE54D905}" dt="2022-04-15T07:27:06.233" v="555" actId="20577"/>
          <ac:spMkLst>
            <pc:docMk/>
            <pc:sldMk cId="1814972440" sldId="365"/>
            <ac:spMk id="5" creationId="{F2D11FB5-4F3D-4804-94C2-C26B94D7AD22}"/>
          </ac:spMkLst>
        </pc:spChg>
        <pc:spChg chg="mod">
          <ac:chgData name="Filip Francken" userId="fa13fe4b-b836-4d41-b2ad-4207a67d7bd8" providerId="ADAL" clId="{BFF2C5DF-4B2D-402D-AFA1-F847BE54D905}" dt="2022-04-15T07:27:27.313" v="578" actId="20577"/>
          <ac:spMkLst>
            <pc:docMk/>
            <pc:sldMk cId="1814972440" sldId="365"/>
            <ac:spMk id="6" creationId="{F9E23559-CC7A-4755-9692-123C2D165BBC}"/>
          </ac:spMkLst>
        </pc:spChg>
      </pc:sldChg>
      <pc:sldChg chg="add ord">
        <pc:chgData name="Filip Francken" userId="fa13fe4b-b836-4d41-b2ad-4207a67d7bd8" providerId="ADAL" clId="{BFF2C5DF-4B2D-402D-AFA1-F847BE54D905}" dt="2022-04-15T07:40:23.758" v="605"/>
        <pc:sldMkLst>
          <pc:docMk/>
          <pc:sldMk cId="760248431" sldId="370"/>
        </pc:sldMkLst>
      </pc:sld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Orders with requests will roll in</a:t>
            </a:r>
          </a:p>
          <a:p>
            <a:pPr marL="342900" indent="-342900">
              <a:buFontTx/>
              <a:buChar char="-"/>
            </a:pPr>
            <a:r>
              <a:rPr lang="nl-BE" dirty="0"/>
              <a:t>Recipes need to be followed, timing is crucial</a:t>
            </a:r>
          </a:p>
          <a:p>
            <a:pPr marL="342900" indent="-342900">
              <a:buFontTx/>
              <a:buChar char="-"/>
            </a:pPr>
            <a:r>
              <a:rPr lang="nl-BE" dirty="0"/>
              <a:t>In a kitchen, Communication is key!!!</a:t>
            </a:r>
          </a:p>
          <a:p>
            <a:pPr marL="342900" indent="-342900">
              <a:buFontTx/>
              <a:buChar char="-"/>
            </a:pPr>
            <a:r>
              <a:rPr lang="nl-BE" dirty="0"/>
              <a:t>We will work in Teams</a:t>
            </a:r>
          </a:p>
          <a:p>
            <a:pPr marL="342900" indent="-342900">
              <a:buFontTx/>
              <a:buChar char="-"/>
            </a:pPr>
            <a:r>
              <a:rPr lang="nl-BE" dirty="0"/>
              <a:t>Keeping the rating as high as possible is the goal</a:t>
            </a:r>
          </a:p>
        </p:txBody>
      </p:sp>
    </p:spTree>
    <p:extLst>
      <p:ext uri="{BB962C8B-B14F-4D97-AF65-F5344CB8AC3E}">
        <p14:creationId xmlns:p14="http://schemas.microsoft.com/office/powerpoint/2010/main" val="41782209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11D61-91EA-DB27-CB7F-32BD2A02D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872F5A9A-95D3-15F7-7968-42AB2DC0A0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A1210C8A-8832-6809-777C-7CAF78504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1343742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BC17D-A1D3-AAF4-ED05-7BA6C0B7B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9CEB566-B036-B40B-CF0F-E05C37D219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033BB809-4C05-6468-A4A0-55543BE4C9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1815686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Template will be provided</a:t>
            </a:r>
          </a:p>
          <a:p>
            <a:pPr marL="342900" indent="-342900">
              <a:buFontTx/>
              <a:buChar char="-"/>
            </a:pPr>
            <a:r>
              <a:rPr lang="nl-BE" dirty="0"/>
              <a:t>Cook class needs to be implemented</a:t>
            </a:r>
          </a:p>
          <a:p>
            <a:pPr marL="342900" indent="-342900">
              <a:buFontTx/>
              <a:buChar char="-"/>
            </a:pPr>
            <a:r>
              <a:rPr lang="nl-BE" dirty="0"/>
              <a:t>There is allready client which: exposes endpoints, handles auth</a:t>
            </a:r>
          </a:p>
        </p:txBody>
      </p:sp>
    </p:spTree>
    <p:extLst>
      <p:ext uri="{BB962C8B-B14F-4D97-AF65-F5344CB8AC3E}">
        <p14:creationId xmlns:p14="http://schemas.microsoft.com/office/powerpoint/2010/main" val="3582456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7372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69972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1C3995-D3D2-F63B-36C1-0505CA23C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2624D9E-8E01-58C0-2C9B-0728B8A8A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CECAB4C2-3DDA-6D3E-0233-9D498511B7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3282243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8F0F0-B4E7-CCB6-34C8-519A66790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92922DB7-AC94-62E3-DC7D-B1FA505472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1F1268F0-44C9-ED22-845C-26B1A6CBF3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3762166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0FBF44-C598-F652-CB90-92F679D52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B5FF89F-782D-3595-AAF4-5977F01C7C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B6337BB4-B12D-7AA1-B955-6D9FF7F79C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3388958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51333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5DB6F-56ED-E81C-579C-0511D2B67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34694FBC-9439-1DFE-D36B-F6F9ECFAB1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A106318A-3941-6AE4-F303-F3BED631E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-342900">
              <a:buFontTx/>
              <a:buChar char="-"/>
            </a:pPr>
            <a:r>
              <a:rPr lang="nl-BE" dirty="0"/>
              <a:t>Unlimited</a:t>
            </a:r>
          </a:p>
        </p:txBody>
      </p:sp>
    </p:spTree>
    <p:extLst>
      <p:ext uri="{BB962C8B-B14F-4D97-AF65-F5344CB8AC3E}">
        <p14:creationId xmlns:p14="http://schemas.microsoft.com/office/powerpoint/2010/main" val="511499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leapforward.be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mailto:nicola.nauwynck@hyperion.be?subject=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ction title"/>
          <p:cNvSpPr txBox="1">
            <a:spLocks noGrp="1"/>
          </p:cNvSpPr>
          <p:nvPr>
            <p:ph type="body" sz="quarter" idx="13"/>
          </p:nvPr>
        </p:nvSpPr>
        <p:spPr>
          <a:xfrm>
            <a:off x="8455100" y="5524769"/>
            <a:ext cx="7473799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solidFill>
                  <a:srgbClr val="FFFFFF"/>
                </a:solidFill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Section title</a:t>
            </a:r>
          </a:p>
        </p:txBody>
      </p:sp>
      <p:sp>
        <p:nvSpPr>
          <p:cNvPr id="13" name="Additional note"/>
          <p:cNvSpPr txBox="1">
            <a:spLocks noGrp="1"/>
          </p:cNvSpPr>
          <p:nvPr>
            <p:ph type="body" sz="quarter" idx="14"/>
          </p:nvPr>
        </p:nvSpPr>
        <p:spPr>
          <a:xfrm>
            <a:off x="10808766" y="7607030"/>
            <a:ext cx="2766468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Light"/>
                <a:ea typeface="Nudista Light"/>
                <a:cs typeface="Nudista Light"/>
                <a:sym typeface="Nudista Light"/>
              </a:defRPr>
            </a:lvl1pPr>
          </a:lstStyle>
          <a:p>
            <a:r>
              <a:t>Additional note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672" y="12669942"/>
            <a:ext cx="304801" cy="38101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image legend"/>
          <p:cNvSpPr txBox="1"/>
          <p:nvPr/>
        </p:nvSpPr>
        <p:spPr>
          <a:xfrm>
            <a:off x="1680812" y="12396892"/>
            <a:ext cx="1019772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00000"/>
              </a:lnSpc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3" name="Image"/>
          <p:cNvSpPr>
            <a:spLocks noGrp="1"/>
          </p:cNvSpPr>
          <p:nvPr>
            <p:ph type="pic" sz="quarter" idx="14"/>
          </p:nvPr>
        </p:nvSpPr>
        <p:spPr>
          <a:xfrm>
            <a:off x="1021672" y="12669942"/>
            <a:ext cx="304801" cy="38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4" name="image legend"/>
          <p:cNvSpPr txBox="1">
            <a:spLocks noGrp="1"/>
          </p:cNvSpPr>
          <p:nvPr>
            <p:ph type="body" sz="quarter" idx="15"/>
          </p:nvPr>
        </p:nvSpPr>
        <p:spPr>
          <a:xfrm>
            <a:off x="1680812" y="12396892"/>
            <a:ext cx="10197729" cy="584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We provide strategy &amp; hands-on support for your business. We make your digital transformation successful at any scale."/>
          <p:cNvSpPr txBox="1">
            <a:spLocks noGrp="1"/>
          </p:cNvSpPr>
          <p:nvPr>
            <p:ph type="body" sz="quarter" idx="13"/>
          </p:nvPr>
        </p:nvSpPr>
        <p:spPr>
          <a:xfrm>
            <a:off x="1774395" y="7622668"/>
            <a:ext cx="19050001" cy="1625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We provide strategy &amp; hands-on support for your business. We make your digital transformation successful at any scale.</a:t>
            </a:r>
          </a:p>
        </p:txBody>
      </p:sp>
      <p:sp>
        <p:nvSpPr>
          <p:cNvPr id="22" name="Strategy &amp; Consultancy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7568020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Strategy &amp; Consultancy</a:t>
            </a:r>
          </a:p>
        </p:txBody>
      </p:sp>
      <p:sp>
        <p:nvSpPr>
          <p:cNvPr id="23" name="Services"/>
          <p:cNvSpPr txBox="1">
            <a:spLocks noGrp="1"/>
          </p:cNvSpPr>
          <p:nvPr>
            <p:ph type="body" sz="quarter" idx="15"/>
          </p:nvPr>
        </p:nvSpPr>
        <p:spPr>
          <a:xfrm>
            <a:off x="1777999" y="3858131"/>
            <a:ext cx="5527956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Services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chnologies"/>
          <p:cNvSpPr txBox="1">
            <a:spLocks noGrp="1"/>
          </p:cNvSpPr>
          <p:nvPr>
            <p:ph type="body" sz="quarter" idx="13"/>
          </p:nvPr>
        </p:nvSpPr>
        <p:spPr>
          <a:xfrm>
            <a:off x="1774395" y="7774368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Technologies</a:t>
            </a:r>
          </a:p>
        </p:txBody>
      </p:sp>
      <p:sp>
        <p:nvSpPr>
          <p:cNvPr id="42" name="Client name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371828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Client name</a:t>
            </a:r>
          </a:p>
        </p:txBody>
      </p:sp>
      <p:sp>
        <p:nvSpPr>
          <p:cNvPr id="43" name="Project name"/>
          <p:cNvSpPr txBox="1">
            <a:spLocks noGrp="1"/>
          </p:cNvSpPr>
          <p:nvPr>
            <p:ph type="body" sz="quarter" idx="15"/>
          </p:nvPr>
        </p:nvSpPr>
        <p:spPr>
          <a:xfrm>
            <a:off x="1778000" y="3858131"/>
            <a:ext cx="8399781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Project name</a:t>
            </a:r>
          </a:p>
        </p:txBody>
      </p:sp>
      <p:sp>
        <p:nvSpPr>
          <p:cNvPr id="44" name="Teams"/>
          <p:cNvSpPr txBox="1">
            <a:spLocks noGrp="1"/>
          </p:cNvSpPr>
          <p:nvPr>
            <p:ph type="body" sz="quarter" idx="16"/>
          </p:nvPr>
        </p:nvSpPr>
        <p:spPr>
          <a:xfrm>
            <a:off x="1774395" y="8797089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Teams</a:t>
            </a:r>
          </a:p>
        </p:txBody>
      </p:sp>
      <p:sp>
        <p:nvSpPr>
          <p:cNvPr id="45" name="Prices"/>
          <p:cNvSpPr txBox="1">
            <a:spLocks noGrp="1"/>
          </p:cNvSpPr>
          <p:nvPr>
            <p:ph type="body" sz="quarter" idx="17"/>
          </p:nvPr>
        </p:nvSpPr>
        <p:spPr>
          <a:xfrm>
            <a:off x="1774395" y="9819811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Prices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v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Image"/>
          <p:cNvSpPr>
            <a:spLocks noGrp="1"/>
          </p:cNvSpPr>
          <p:nvPr>
            <p:ph type="pic" idx="13"/>
          </p:nvPr>
        </p:nvSpPr>
        <p:spPr>
          <a:xfrm>
            <a:off x="-415" y="-3108"/>
            <a:ext cx="24384830" cy="99164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4" name="26 januari 2018"/>
          <p:cNvSpPr txBox="1">
            <a:spLocks noGrp="1"/>
          </p:cNvSpPr>
          <p:nvPr>
            <p:ph type="body" sz="quarter" idx="14"/>
          </p:nvPr>
        </p:nvSpPr>
        <p:spPr>
          <a:xfrm>
            <a:off x="1776402" y="11168890"/>
            <a:ext cx="367030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26 januari 2018</a:t>
            </a:r>
          </a:p>
        </p:txBody>
      </p:sp>
      <p:sp>
        <p:nvSpPr>
          <p:cNvPr id="55" name="Hyperion NY party"/>
          <p:cNvSpPr txBox="1">
            <a:spLocks noGrp="1"/>
          </p:cNvSpPr>
          <p:nvPr>
            <p:ph type="body" sz="quarter" idx="15"/>
          </p:nvPr>
        </p:nvSpPr>
        <p:spPr>
          <a:xfrm>
            <a:off x="1776402" y="9827432"/>
            <a:ext cx="5668957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Hyperion NY party</a:t>
            </a:r>
          </a:p>
        </p:txBody>
      </p:sp>
      <p:sp>
        <p:nvSpPr>
          <p:cNvPr id="56" name="@ HOI"/>
          <p:cNvSpPr txBox="1">
            <a:spLocks noGrp="1"/>
          </p:cNvSpPr>
          <p:nvPr>
            <p:ph type="body" sz="quarter" idx="16"/>
          </p:nvPr>
        </p:nvSpPr>
        <p:spPr>
          <a:xfrm>
            <a:off x="1776402" y="11967464"/>
            <a:ext cx="1580389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@ HOI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righ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his is a list:…"/>
          <p:cNvSpPr txBox="1">
            <a:spLocks noGrp="1"/>
          </p:cNvSpPr>
          <p:nvPr>
            <p:ph type="body" sz="quarter" idx="13"/>
          </p:nvPr>
        </p:nvSpPr>
        <p:spPr>
          <a:xfrm>
            <a:off x="1772171" y="6000897"/>
            <a:ext cx="4414521" cy="34544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spcBef>
                <a:spcPts val="0"/>
              </a:spcBef>
              <a:buSzTx/>
              <a:buNone/>
            </a:pPr>
            <a:r>
              <a:t>This is a list: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first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second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third element</a:t>
            </a:r>
          </a:p>
        </p:txBody>
      </p:sp>
      <p:sp>
        <p:nvSpPr>
          <p:cNvPr id="75" name="Circle"/>
          <p:cNvSpPr/>
          <p:nvPr/>
        </p:nvSpPr>
        <p:spPr>
          <a:xfrm>
            <a:off x="2040604" y="72094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" name="Circle"/>
          <p:cNvSpPr/>
          <p:nvPr/>
        </p:nvSpPr>
        <p:spPr>
          <a:xfrm>
            <a:off x="2040604" y="81619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" name="Circle"/>
          <p:cNvSpPr/>
          <p:nvPr/>
        </p:nvSpPr>
        <p:spPr>
          <a:xfrm>
            <a:off x="2040604" y="90636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" name="Subtitle"/>
          <p:cNvSpPr txBox="1">
            <a:spLocks noGrp="1"/>
          </p:cNvSpPr>
          <p:nvPr>
            <p:ph type="body" sz="quarter" idx="14"/>
          </p:nvPr>
        </p:nvSpPr>
        <p:spPr>
          <a:xfrm>
            <a:off x="1772171" y="4279753"/>
            <a:ext cx="268970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Subtitle</a:t>
            </a:r>
          </a:p>
        </p:txBody>
      </p:sp>
      <p:sp>
        <p:nvSpPr>
          <p:cNvPr id="79" name="Image"/>
          <p:cNvSpPr>
            <a:spLocks noGrp="1"/>
          </p:cNvSpPr>
          <p:nvPr>
            <p:ph type="pic" idx="15"/>
          </p:nvPr>
        </p:nvSpPr>
        <p:spPr>
          <a:xfrm rot="10800000">
            <a:off x="13425923" y="-1"/>
            <a:ext cx="10960130" cy="137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hyperion-BG-2.png.png" descr="hyperion-BG-2.p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leapforward.be"/>
          <p:cNvSpPr txBox="1">
            <a:spLocks noGrp="1"/>
          </p:cNvSpPr>
          <p:nvPr>
            <p:ph type="body" sz="quarter" idx="13"/>
          </p:nvPr>
        </p:nvSpPr>
        <p:spPr>
          <a:xfrm>
            <a:off x="10793323" y="9055393"/>
            <a:ext cx="2797354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 u="sng">
                <a:solidFill>
                  <a:srgbClr val="FFFFFF"/>
                </a:solidFill>
                <a:hlinkClick r:id="rId3"/>
              </a:defRPr>
            </a:lvl1pPr>
          </a:lstStyle>
          <a:p>
            <a:r>
              <a:rPr>
                <a:hlinkClick r:id="rId3"/>
              </a:rPr>
              <a:t>leapforward.be</a:t>
            </a:r>
          </a:p>
        </p:txBody>
      </p:sp>
      <p:sp>
        <p:nvSpPr>
          <p:cNvPr id="99" name="Image"/>
          <p:cNvSpPr>
            <a:spLocks noGrp="1"/>
          </p:cNvSpPr>
          <p:nvPr>
            <p:ph type="pic" sz="quarter" idx="14"/>
          </p:nvPr>
        </p:nvSpPr>
        <p:spPr>
          <a:xfrm>
            <a:off x="8813800" y="5549992"/>
            <a:ext cx="6756400" cy="10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Design innovation group"/>
          <p:cNvSpPr txBox="1">
            <a:spLocks noGrp="1"/>
          </p:cNvSpPr>
          <p:nvPr>
            <p:ph type="body" sz="quarter" idx="15"/>
          </p:nvPr>
        </p:nvSpPr>
        <p:spPr>
          <a:xfrm>
            <a:off x="9976256" y="6946899"/>
            <a:ext cx="4431488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Light"/>
                <a:ea typeface="Nudista Light"/>
                <a:cs typeface="Nudista Light"/>
                <a:sym typeface="Nudista Light"/>
              </a:defRPr>
            </a:lvl1pPr>
          </a:lstStyle>
          <a:p>
            <a:r>
              <a:t>Design innovation group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>
            <a:spLocks noGrp="1"/>
          </p:cNvSpPr>
          <p:nvPr>
            <p:ph type="pic" sz="quarter" idx="13"/>
          </p:nvPr>
        </p:nvSpPr>
        <p:spPr>
          <a:xfrm>
            <a:off x="8850510" y="5800329"/>
            <a:ext cx="6682842" cy="21154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+32 (0)476 52 99 25"/>
          <p:cNvSpPr txBox="1">
            <a:spLocks noGrp="1"/>
          </p:cNvSpPr>
          <p:nvPr>
            <p:ph type="body" sz="quarter" idx="13"/>
          </p:nvPr>
        </p:nvSpPr>
        <p:spPr>
          <a:xfrm>
            <a:off x="12898124" y="7270262"/>
            <a:ext cx="491744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</a:lvl1pPr>
          </a:lstStyle>
          <a:p>
            <a:r>
              <a:t>+32 (0)476 52 99 25</a:t>
            </a:r>
          </a:p>
        </p:txBody>
      </p:sp>
      <p:sp>
        <p:nvSpPr>
          <p:cNvPr id="125" name="Project manager"/>
          <p:cNvSpPr txBox="1">
            <a:spLocks noGrp="1"/>
          </p:cNvSpPr>
          <p:nvPr>
            <p:ph type="body" sz="quarter" idx="14"/>
          </p:nvPr>
        </p:nvSpPr>
        <p:spPr>
          <a:xfrm>
            <a:off x="5695823" y="7988313"/>
            <a:ext cx="6117909" cy="787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4500" cap="all" spc="450"/>
            </a:lvl1pPr>
          </a:lstStyle>
          <a:p>
            <a:r>
              <a:t>Project manager</a:t>
            </a:r>
          </a:p>
        </p:txBody>
      </p:sp>
      <p:sp>
        <p:nvSpPr>
          <p:cNvPr id="126" name="Nicola Nauwynck"/>
          <p:cNvSpPr txBox="1">
            <a:spLocks noGrp="1"/>
          </p:cNvSpPr>
          <p:nvPr>
            <p:ph type="body" sz="quarter" idx="15"/>
          </p:nvPr>
        </p:nvSpPr>
        <p:spPr>
          <a:xfrm>
            <a:off x="4496302" y="4260863"/>
            <a:ext cx="7317429" cy="350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Nicola Nauwynck</a:t>
            </a:r>
          </a:p>
        </p:txBody>
      </p:sp>
      <p:sp>
        <p:nvSpPr>
          <p:cNvPr id="127" name="Veldkant 35c…"/>
          <p:cNvSpPr txBox="1">
            <a:spLocks noGrp="1"/>
          </p:cNvSpPr>
          <p:nvPr>
            <p:ph type="body" sz="quarter" idx="16"/>
          </p:nvPr>
        </p:nvSpPr>
        <p:spPr>
          <a:xfrm>
            <a:off x="12898124" y="8073376"/>
            <a:ext cx="3192273" cy="1442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Veldkant 35c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2550 Kontich</a:t>
            </a:r>
          </a:p>
        </p:txBody>
      </p:sp>
      <p:sp>
        <p:nvSpPr>
          <p:cNvPr id="128" name="nicola.nauwynck@hyperion.be"/>
          <p:cNvSpPr txBox="1">
            <a:spLocks noGrp="1"/>
          </p:cNvSpPr>
          <p:nvPr>
            <p:ph type="body" sz="quarter" idx="17"/>
          </p:nvPr>
        </p:nvSpPr>
        <p:spPr>
          <a:xfrm>
            <a:off x="12898125" y="6406188"/>
            <a:ext cx="6989573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hlinkClick r:id="rId2"/>
              </a:defRPr>
            </a:lvl1pPr>
          </a:lstStyle>
          <a:p>
            <a:r>
              <a:rPr>
                <a:hlinkClick r:id="rId2"/>
              </a:rPr>
              <a:t>nicola.nauwynck@hyperion.be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hyperion-location-card.jpg" descr="hyperion-location-car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1639" y="-63002"/>
            <a:ext cx="25167278" cy="13842004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8989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lnSpc>
                <a:spcPct val="100000"/>
              </a:lnSpc>
              <a:defRPr sz="2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5" r:id="rId5"/>
    <p:sldLayoutId id="2147483657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</p:sldLayoutIdLst>
  <p:transition spd="med"/>
  <p:txStyles>
    <p:titleStyle>
      <a:lvl1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0" marR="0" indent="228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0" marR="0" indent="457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0" marR="0" indent="685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0" marR="0" indent="914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0" marR="0" indent="11430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0" marR="0" indent="1371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0" marR="0" indent="1600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0" marR="0" indent="1828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titleStyle>
    <p:bodyStyle>
      <a:lvl1pPr marL="48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112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175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239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302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366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429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493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556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E23559-CC7A-4755-9692-123C2D165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5067" y="9935350"/>
            <a:ext cx="6709401" cy="656590"/>
          </a:xfrm>
        </p:spPr>
        <p:txBody>
          <a:bodyPr/>
          <a:lstStyle/>
          <a:p>
            <a:pPr algn="l"/>
            <a:r>
              <a:rPr lang="nl-BE" sz="3600" cap="none" dirty="0">
                <a:solidFill>
                  <a:schemeClr val="bg1"/>
                </a:solidFill>
                <a:latin typeface="Sofia Pro" panose="00000500000000000000" pitchFamily="50" charset="0"/>
                <a:cs typeface="Poppins Medium" panose="00000600000000000000" pitchFamily="2" charset="0"/>
              </a:rPr>
              <a:t>Code Retreat – September 2025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DD68F1-09E7-4049-91FE-239FAA1C0E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71305" y="8130474"/>
            <a:ext cx="10488449" cy="182614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The Code Kitchen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F729C771-2116-4F5B-B5E2-F06FB2B01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027" y="1103948"/>
            <a:ext cx="8822906" cy="258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036655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B6FF6-3DC0-25A1-2BCD-3970BABEE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248CF-7D14-AFE0-243E-D000D16F1D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632131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Pantry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5093198-9DD2-CBB9-565E-6C4BBBDD4DB6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63D7BCD-2EF0-2DD8-DEF0-058D88B9A76F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303ED79-7939-F30A-9DCC-D7124B4824E2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78EBF16-5ADA-2575-4A28-39CE90E0F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6" y="4541813"/>
            <a:ext cx="21531386" cy="2701069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41AB950B-9A48-DA4D-3E50-1967005D83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9769" y="8372476"/>
            <a:ext cx="6084461" cy="2771456"/>
          </a:xfrm>
          <a:prstGeom prst="rect">
            <a:avLst/>
          </a:prstGeom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A4A9C19-CC7E-A1C7-0A20-019233B7CC9C}"/>
              </a:ext>
            </a:extLst>
          </p:cNvPr>
          <p:cNvSpPr txBox="1">
            <a:spLocks/>
          </p:cNvSpPr>
          <p:nvPr/>
        </p:nvSpPr>
        <p:spPr>
          <a:xfrm>
            <a:off x="1426307" y="2761698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Identical for everyone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Unlimited supply</a:t>
            </a:r>
          </a:p>
        </p:txBody>
      </p:sp>
    </p:spTree>
    <p:extLst>
      <p:ext uri="{BB962C8B-B14F-4D97-AF65-F5344CB8AC3E}">
        <p14:creationId xmlns:p14="http://schemas.microsoft.com/office/powerpoint/2010/main" val="265224458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E4EEBE-EEA9-FF4E-2829-AA77A0A32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05725B-4D8D-9422-A99E-1B41734014F4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03D0B-D0B9-6A91-3E7F-CCB02DED3B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6630020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Equipment</a:t>
            </a:r>
          </a:p>
        </p:txBody>
      </p:sp>
    </p:spTree>
    <p:extLst>
      <p:ext uri="{BB962C8B-B14F-4D97-AF65-F5344CB8AC3E}">
        <p14:creationId xmlns:p14="http://schemas.microsoft.com/office/powerpoint/2010/main" val="300342242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BD8A9-62EA-D45A-52BF-4827F0FA4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B23D02-084C-98B6-F3AA-A2E5297680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4297651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Equipment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96374E1-8AC7-3BDD-B913-CCA507BAD9AB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2C616E5-533F-873F-68E7-869875D2BB68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1EF90CE-0FC1-7951-9801-BEE4719FC0CA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0A3BC6ED-0B44-99D6-E3E8-EEEFF1830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4" y="3957996"/>
            <a:ext cx="21531386" cy="2627035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148FA873-9535-008E-9523-F7D7600AF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902" y="7130969"/>
            <a:ext cx="8838189" cy="5046025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418007B8-413F-3D3B-01F7-1AC38D1D897B}"/>
              </a:ext>
            </a:extLst>
          </p:cNvPr>
          <p:cNvSpPr txBox="1"/>
          <p:nvPr/>
        </p:nvSpPr>
        <p:spPr>
          <a:xfrm>
            <a:off x="6315390" y="12434110"/>
            <a:ext cx="11753217" cy="619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2800" b="0" i="1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*In case you make an unknown combination, you get an “UNKNOWN MIXTURE”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C6E92E9-DA64-66E1-4057-B44D6A63A6AD}"/>
              </a:ext>
            </a:extLst>
          </p:cNvPr>
          <p:cNvSpPr txBox="1">
            <a:spLocks/>
          </p:cNvSpPr>
          <p:nvPr/>
        </p:nvSpPr>
        <p:spPr>
          <a:xfrm>
            <a:off x="1426304" y="2336040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Shared between everyone in a kitchen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When you take the food, you basicly mix all the added ingredients</a:t>
            </a:r>
          </a:p>
        </p:txBody>
      </p:sp>
    </p:spTree>
    <p:extLst>
      <p:ext uri="{BB962C8B-B14F-4D97-AF65-F5344CB8AC3E}">
        <p14:creationId xmlns:p14="http://schemas.microsoft.com/office/powerpoint/2010/main" val="116313221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BA0EA-955F-BF88-F461-BD9DEF62D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76BC1-BB9B-BF86-5E82-C2BD692DB05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4297651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Equipment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810FDE5-51E6-9919-D966-5E09C1F9494D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ACAA928-E467-54F2-78B5-7C58556605DA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0DCB0FC-3230-2FBB-65BF-4576D8C3672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9AB2D48-E00D-B8F9-47CA-CC3D4B576465}"/>
              </a:ext>
            </a:extLst>
          </p:cNvPr>
          <p:cNvSpPr txBox="1">
            <a:spLocks/>
          </p:cNvSpPr>
          <p:nvPr/>
        </p:nvSpPr>
        <p:spPr>
          <a:xfrm>
            <a:off x="1426304" y="2336040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Amount of available equipment is limited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Number is zero-based</a:t>
            </a:r>
          </a:p>
        </p:txBody>
      </p:sp>
      <p:graphicFrame>
        <p:nvGraphicFramePr>
          <p:cNvPr id="5" name="Tabel 4">
            <a:extLst>
              <a:ext uri="{FF2B5EF4-FFF2-40B4-BE49-F238E27FC236}">
                <a16:creationId xmlns:a16="http://schemas.microsoft.com/office/drawing/2014/main" id="{E8EAF0E3-4309-0ED8-B4DF-7181545EA8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3698943"/>
              </p:ext>
            </p:extLst>
          </p:nvPr>
        </p:nvGraphicFramePr>
        <p:xfrm>
          <a:off x="3421951" y="3690497"/>
          <a:ext cx="16256001" cy="84518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8667">
                  <a:extLst>
                    <a:ext uri="{9D8B030D-6E8A-4147-A177-3AD203B41FA5}">
                      <a16:colId xmlns:a16="http://schemas.microsoft.com/office/drawing/2014/main" val="4143071499"/>
                    </a:ext>
                  </a:extLst>
                </a:gridCol>
                <a:gridCol w="5418667">
                  <a:extLst>
                    <a:ext uri="{9D8B030D-6E8A-4147-A177-3AD203B41FA5}">
                      <a16:colId xmlns:a16="http://schemas.microsoft.com/office/drawing/2014/main" val="2840270204"/>
                    </a:ext>
                  </a:extLst>
                </a:gridCol>
                <a:gridCol w="5418667">
                  <a:extLst>
                    <a:ext uri="{9D8B030D-6E8A-4147-A177-3AD203B41FA5}">
                      <a16:colId xmlns:a16="http://schemas.microsoft.com/office/drawing/2014/main" val="3231012319"/>
                    </a:ext>
                  </a:extLst>
                </a:gridCol>
              </a:tblGrid>
              <a:tr h="704324">
                <a:tc>
                  <a:txBody>
                    <a:bodyPr/>
                    <a:lstStyle/>
                    <a:p>
                      <a:r>
                        <a:rPr lang="nl-BE" sz="3200" b="1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b="1" dirty="0"/>
                        <a:t>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b="1" dirty="0"/>
                        <a:t>Used in rating?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6054343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BBQ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544183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Blender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0701291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Counter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901399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Cutting 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980790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Freezer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83654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Fridge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486893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Fryer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3845697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Hot Plate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4507489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Mixer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1712114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Oven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3636459"/>
                  </a:ext>
                </a:extLst>
              </a:tr>
              <a:tr h="704324">
                <a:tc>
                  <a:txBody>
                    <a:bodyPr/>
                    <a:lstStyle/>
                    <a:p>
                      <a:r>
                        <a:rPr lang="nl-BE" sz="3200" dirty="0"/>
                        <a:t>Stove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sz="32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995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014796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B6577D-2950-2B29-B81E-E00891605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4D832C-2E19-566E-9732-04A5C0692401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49234F-5C63-7EBC-FECA-447677D583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142160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Timers</a:t>
            </a:r>
          </a:p>
        </p:txBody>
      </p:sp>
    </p:spTree>
    <p:extLst>
      <p:ext uri="{BB962C8B-B14F-4D97-AF65-F5344CB8AC3E}">
        <p14:creationId xmlns:p14="http://schemas.microsoft.com/office/powerpoint/2010/main" val="194066988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03DF0-BC6F-B6BC-BFC9-54353EF03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2754F-816D-39E3-49A9-6D3277A206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699457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Timers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0FBF236-F47E-246B-1E0C-49CC08DBA53C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10AD956-A6B4-22CB-C027-B4F3C7300CF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49BA469-7FDC-92B3-3904-F9B7C0F5090B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A6FBC32-35CD-5F55-270E-FE50DA4CE101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Timers are personal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Unique number for each cook</a:t>
            </a:r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2FBDB11-CDBB-9841-0DDA-2D1DDB0B9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6" y="3765535"/>
            <a:ext cx="21818349" cy="4206890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69760FCB-D19B-9230-E4A5-80B02300E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306" y="8483126"/>
            <a:ext cx="16833119" cy="2202771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B65EE135-A8B1-8DC7-D981-67F0B4D41FF6}"/>
              </a:ext>
            </a:extLst>
          </p:cNvPr>
          <p:cNvSpPr txBox="1"/>
          <p:nvPr/>
        </p:nvSpPr>
        <p:spPr>
          <a:xfrm>
            <a:off x="3411617" y="11150380"/>
            <a:ext cx="8287525" cy="619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2800" b="0" i="1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*In case a timer elapses, you only receive the event once</a:t>
            </a:r>
          </a:p>
        </p:txBody>
      </p:sp>
    </p:spTree>
    <p:extLst>
      <p:ext uri="{BB962C8B-B14F-4D97-AF65-F5344CB8AC3E}">
        <p14:creationId xmlns:p14="http://schemas.microsoft.com/office/powerpoint/2010/main" val="147233404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C4D0A8-D2A8-8EB9-24C7-0BF3DA6FD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6BBBA6-6561-1B5D-2170-55D6A890774F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C7B47B-8C78-D6A2-878E-0CF10C7544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9571531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Communication</a:t>
            </a:r>
          </a:p>
        </p:txBody>
      </p:sp>
      <p:pic>
        <p:nvPicPr>
          <p:cNvPr id="3074" name="Picture 2" descr="@tiktok_us's video Tweet">
            <a:extLst>
              <a:ext uri="{FF2B5EF4-FFF2-40B4-BE49-F238E27FC236}">
                <a16:creationId xmlns:a16="http://schemas.microsoft.com/office/drawing/2014/main" id="{119ABEC2-D57E-1479-C19B-14A80D626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7644" y="7543801"/>
            <a:ext cx="10883931" cy="574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87580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60978-C6DA-C645-493F-B6A81B878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F3C0C0-F72C-9042-05E2-7D4EDE3225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6189195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Communication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0D7D493-D927-302C-8C90-BB031B153049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8DF3C99-9E4B-50F3-4581-1B17CD98B05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2A79E6F-C8BF-189E-C58D-29341BD483AB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052A318-E446-28F3-F7B7-5A3348E35130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dirty="0">
              <a:latin typeface="Sofia Pro" panose="00000500000000000000" pitchFamily="50" charset="0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4A257C58-F736-103E-B9FB-C72B43738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825" y="5075236"/>
            <a:ext cx="21818349" cy="4128500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69609A3F-C9B3-BDF6-A03C-3837B27A7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944" y="9619153"/>
            <a:ext cx="17293208" cy="216165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E2E5EC-0DFF-6F54-4F09-29C05BC3424D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251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Message can be directed to another cook or everyone</a:t>
            </a:r>
          </a:p>
          <a:p>
            <a:pPr marL="1622961" lvl="1" indent="-571500" hangingPunct="1">
              <a:lnSpc>
                <a:spcPts val="47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To = “</a:t>
            </a:r>
            <a:r>
              <a:rPr lang="nl-BE" i="1" dirty="0">
                <a:latin typeface="Sofia Pro" panose="00000500000000000000" pitchFamily="50" charset="0"/>
              </a:rPr>
              <a:t>username other cook” </a:t>
            </a:r>
            <a:r>
              <a:rPr lang="nl-BE" dirty="0">
                <a:latin typeface="Sofia Pro" panose="00000500000000000000" pitchFamily="50" charset="0"/>
              </a:rPr>
              <a:t>directs the message to that cook</a:t>
            </a:r>
          </a:p>
          <a:p>
            <a:pPr marL="1694961" lvl="1" indent="-571500" hangingPunct="1">
              <a:lnSpc>
                <a:spcPts val="47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To = null directs the message to everyone except yourself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Unique number for each cook</a:t>
            </a:r>
          </a:p>
        </p:txBody>
      </p:sp>
    </p:spTree>
    <p:extLst>
      <p:ext uri="{BB962C8B-B14F-4D97-AF65-F5344CB8AC3E}">
        <p14:creationId xmlns:p14="http://schemas.microsoft.com/office/powerpoint/2010/main" val="86699274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50B7CF-7B4B-4351-A998-298AB5024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1656C8-3309-995A-4747-BA96A48EA5C6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53157F-7AE3-7449-25C7-AB73E9AF30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3377528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Trash</a:t>
            </a:r>
          </a:p>
        </p:txBody>
      </p:sp>
    </p:spTree>
    <p:extLst>
      <p:ext uri="{BB962C8B-B14F-4D97-AF65-F5344CB8AC3E}">
        <p14:creationId xmlns:p14="http://schemas.microsoft.com/office/powerpoint/2010/main" val="115304159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5D170-3030-0799-C963-3193E6158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0AFAF3-D1AA-6DCF-4DCD-79C78B00BE4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207336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Trash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A3DC2A-14D9-A4A1-DDCF-61F5FF88F649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C26EBF5-0164-3BBE-ED93-0D6B88103299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3CC7D72-6C36-5BFF-1683-AAEC3B5BA911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06F70EF-39B5-0543-4810-74F4A26F8036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dirty="0">
              <a:latin typeface="Sofia Pro" panose="00000500000000000000" pitchFamily="50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BC189-DE78-B4BE-50B9-3F97DF5E45F6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Simply throw away the food you are currently holding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6B026D47-66FF-A171-4047-26394DA09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306" y="3242712"/>
            <a:ext cx="21033967" cy="121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89918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447BF-213E-4961-81BB-20369C21E5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59463" y="2290431"/>
            <a:ext cx="9837843" cy="7393819"/>
          </a:xfrm>
        </p:spPr>
        <p:txBody>
          <a:bodyPr anchor="t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The Goal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Orders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Recipes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Pantry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Equipment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Timers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Communication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dirty="0">
                <a:solidFill>
                  <a:schemeClr val="tx1">
                    <a:lumMod val="50000"/>
                  </a:schemeClr>
                </a:solidFill>
                <a:latin typeface="Sofia Pro" panose="00000500000000000000" pitchFamily="50" charset="0"/>
                <a:cs typeface="Poppins" panose="00000500000000000000" pitchFamily="2" charset="0"/>
              </a:rPr>
              <a:t>Rating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79873F-3BF4-4E4B-86C4-2D82FB717C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201656" y="2010859"/>
            <a:ext cx="3980257" cy="1579920"/>
          </a:xfrm>
        </p:spPr>
        <p:txBody>
          <a:bodyPr/>
          <a:lstStyle/>
          <a:p>
            <a:r>
              <a:rPr lang="nl-BE" sz="96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Agenda</a:t>
            </a:r>
            <a:endParaRPr lang="nl-BE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AAFB72-BFB0-4AA2-B04B-62C36A09B9EA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48B9BBB-6B3A-43AA-A719-4FB147E2955F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62CDF4-5DB2-4500-8B12-55C7E3A031DF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42590710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A8913F-17F4-247B-E919-4880F97F2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8A5682-2C8D-F85F-8F92-CDE4467A029D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8A9B3-730A-6A8F-1D72-3AB8545B51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3922549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Rating</a:t>
            </a:r>
          </a:p>
        </p:txBody>
      </p:sp>
    </p:spTree>
    <p:extLst>
      <p:ext uri="{BB962C8B-B14F-4D97-AF65-F5344CB8AC3E}">
        <p14:creationId xmlns:p14="http://schemas.microsoft.com/office/powerpoint/2010/main" val="102914311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67BD3-8CEF-F6E6-B54F-C5C8DB484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DFBD0-5068-1D46-27B8-B8DDE2CFF9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556790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Rating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0E3B2D3-E17E-2B6E-6413-8A95ED20657D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9ABB443-162D-8512-8E9A-8F0F9096803B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FF0D6E-CAAD-55C9-CF70-373C3A313235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9E31023-6806-65B6-5792-0E0C13DD136E}"/>
              </a:ext>
            </a:extLst>
          </p:cNvPr>
          <p:cNvSpPr txBox="1">
            <a:spLocks/>
          </p:cNvSpPr>
          <p:nvPr/>
        </p:nvSpPr>
        <p:spPr>
          <a:xfrm>
            <a:off x="1426307" y="2255791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dirty="0">
              <a:latin typeface="Sofia Pro" panose="00000500000000000000" pitchFamily="50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4D972E-785C-B378-9E23-550FA06672DE}"/>
              </a:ext>
            </a:extLst>
          </p:cNvPr>
          <p:cNvSpPr txBox="1">
            <a:spLocks/>
          </p:cNvSpPr>
          <p:nvPr/>
        </p:nvSpPr>
        <p:spPr>
          <a:xfrm>
            <a:off x="1426307" y="2663967"/>
            <a:ext cx="15254566" cy="5116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Your kitchen will be rated on three factors:</a:t>
            </a:r>
          </a:p>
          <a:p>
            <a:pPr marL="1694961" lvl="1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How long it takes to deliver food, the rating will go down if food starts to take too long (always with preparation times in mind)</a:t>
            </a:r>
          </a:p>
          <a:p>
            <a:pPr marL="1694961" lvl="1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Completeness of the orders</a:t>
            </a:r>
          </a:p>
          <a:p>
            <a:pPr marL="1694961" lvl="1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How well you followed the recipes</a:t>
            </a:r>
          </a:p>
        </p:txBody>
      </p:sp>
    </p:spTree>
    <p:extLst>
      <p:ext uri="{BB962C8B-B14F-4D97-AF65-F5344CB8AC3E}">
        <p14:creationId xmlns:p14="http://schemas.microsoft.com/office/powerpoint/2010/main" val="292128818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6787114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Questions?</a:t>
            </a:r>
          </a:p>
        </p:txBody>
      </p:sp>
      <p:pic>
        <p:nvPicPr>
          <p:cNvPr id="4098" name="Picture 2" descr="Idiot Sandwich. And other dishes that formed the Gordon… | by Sara Bel  Houla | Medium">
            <a:extLst>
              <a:ext uri="{FF2B5EF4-FFF2-40B4-BE49-F238E27FC236}">
                <a16:creationId xmlns:a16="http://schemas.microsoft.com/office/drawing/2014/main" id="{D44B2DF5-43CB-8A03-DC15-648DCF3E0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7165" y="4301390"/>
            <a:ext cx="8906610" cy="890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29418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Veldkant 35C, 2550 Kontich"/>
          <p:cNvSpPr txBox="1"/>
          <p:nvPr/>
        </p:nvSpPr>
        <p:spPr>
          <a:xfrm>
            <a:off x="14917195" y="7343390"/>
            <a:ext cx="466194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 err="1"/>
              <a:t>Veldkant</a:t>
            </a:r>
            <a:r>
              <a:rPr dirty="0"/>
              <a:t> 35C, 2550 </a:t>
            </a:r>
            <a:r>
              <a:rPr dirty="0" err="1">
                <a:latin typeface="Nudista SemiBold"/>
                <a:ea typeface="Nudista SemiBold"/>
                <a:cs typeface="Nudista SemiBold"/>
                <a:sym typeface="Nudista SemiBold"/>
              </a:rPr>
              <a:t>Kontich</a:t>
            </a:r>
            <a:endParaRPr dirty="0">
              <a:latin typeface="Nudista SemiBold"/>
              <a:ea typeface="Nudista SemiBold"/>
              <a:cs typeface="Nudista SemiBold"/>
              <a:sym typeface="Nudista SemiBold"/>
            </a:endParaRPr>
          </a:p>
        </p:txBody>
      </p:sp>
      <p:sp>
        <p:nvSpPr>
          <p:cNvPr id="752" name="@meethyperion"/>
          <p:cNvSpPr txBox="1"/>
          <p:nvPr/>
        </p:nvSpPr>
        <p:spPr>
          <a:xfrm>
            <a:off x="14917195" y="6324051"/>
            <a:ext cx="3100208" cy="78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dirty="0"/>
              <a:t>@</a:t>
            </a:r>
            <a:r>
              <a:rPr lang="en-US" dirty="0"/>
              <a:t>involved_it</a:t>
            </a:r>
            <a:endParaRPr dirty="0"/>
          </a:p>
        </p:txBody>
      </p:sp>
      <p:pic>
        <p:nvPicPr>
          <p:cNvPr id="754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38243" y="5600955"/>
            <a:ext cx="620889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5" name="Image" descr="Image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10238" y="5600955"/>
            <a:ext cx="254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6" name="Image" descr="Imag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10163" y="5600955"/>
            <a:ext cx="534738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09E7DC9-D293-43AC-8FA6-1637B1CEA9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637" y="4923704"/>
            <a:ext cx="11691668" cy="342368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3494546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The Goal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8B5F4F-0B08-4F2B-A5F4-38515F45A9DE}"/>
              </a:ext>
            </a:extLst>
          </p:cNvPr>
          <p:cNvSpPr txBox="1">
            <a:spLocks/>
          </p:cNvSpPr>
          <p:nvPr/>
        </p:nvSpPr>
        <p:spPr>
          <a:xfrm>
            <a:off x="1426307" y="6613261"/>
            <a:ext cx="13093257" cy="649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sz="2800" dirty="0">
              <a:latin typeface="Sofia Pro" panose="00000500000000000000" pitchFamily="50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F14ADDB-AA71-14D4-C2BD-3B71A101E121}"/>
              </a:ext>
            </a:extLst>
          </p:cNvPr>
          <p:cNvSpPr txBox="1"/>
          <p:nvPr/>
        </p:nvSpPr>
        <p:spPr>
          <a:xfrm>
            <a:off x="1426307" y="3631093"/>
            <a:ext cx="8362867" cy="33896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sz="4000" b="0" i="0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Processing Orders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nl-BE" sz="4000" dirty="0"/>
              <a:t>Cooking food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nl-BE" sz="4000" dirty="0"/>
              <a:t>Teamwork!!!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nl-BE" sz="4000" dirty="0"/>
              <a:t>Keeping our rating as high as possible</a:t>
            </a:r>
          </a:p>
          <a:p>
            <a:pPr marL="457200" marR="0" indent="-45720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nl-BE" sz="1800" b="0" i="0" u="none" strike="noStrike" cap="none" spc="0" normalizeH="0" baseline="0" dirty="0">
              <a:ln>
                <a:noFill/>
              </a:ln>
              <a:solidFill>
                <a:srgbClr val="33334F"/>
              </a:solidFill>
              <a:effectLst/>
              <a:uFillTx/>
              <a:latin typeface="Nudista"/>
              <a:ea typeface="Nudista"/>
              <a:cs typeface="Nudista"/>
              <a:sym typeface="Nudista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9A00AD4-6410-E0B7-E6CC-21B77F927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7293" y="2899661"/>
            <a:ext cx="7916678" cy="791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54402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DDAB53-8AC6-752D-E818-1F78FFFB6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3FD814-7EAD-A2D6-843A-A34594E50A6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297104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How?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62608F6-CA73-342D-BF10-B21E6842721F}"/>
              </a:ext>
            </a:extLst>
          </p:cNvPr>
          <p:cNvSpPr txBox="1">
            <a:spLocks/>
          </p:cNvSpPr>
          <p:nvPr/>
        </p:nvSpPr>
        <p:spPr>
          <a:xfrm>
            <a:off x="1426307" y="6613261"/>
            <a:ext cx="13093257" cy="649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nl-BE" sz="2800" dirty="0">
              <a:latin typeface="Sofia Pro" panose="00000500000000000000" pitchFamily="50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A8EAAE4-92FC-F8FD-51CC-D18EBE3ECB7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FAFD522-388C-5BA0-8A17-041F869E57A3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789973F-36EB-4108-CAAC-7D16C0A999E2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7CC3070-63CC-4D63-9D34-EC3CB44F9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91" y="2120865"/>
            <a:ext cx="11866418" cy="1093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4823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-3600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162999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Orders</a:t>
            </a:r>
          </a:p>
        </p:txBody>
      </p:sp>
    </p:spTree>
    <p:extLst>
      <p:ext uri="{BB962C8B-B14F-4D97-AF65-F5344CB8AC3E}">
        <p14:creationId xmlns:p14="http://schemas.microsoft.com/office/powerpoint/2010/main" val="181497244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713884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Orders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8B5F4F-0B08-4F2B-A5F4-38515F45A9DE}"/>
              </a:ext>
            </a:extLst>
          </p:cNvPr>
          <p:cNvSpPr txBox="1">
            <a:spLocks/>
          </p:cNvSpPr>
          <p:nvPr/>
        </p:nvSpPr>
        <p:spPr>
          <a:xfrm>
            <a:off x="1426307" y="2761698"/>
            <a:ext cx="15254566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Identical for every kitchen</a:t>
            </a:r>
          </a:p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Always have a unique number within a kitchen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103C37C-FCA8-FB65-F1F5-5AC43253A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786" y="4364139"/>
            <a:ext cx="18041166" cy="2178345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38D36890-5BD3-F94B-1646-7A2FA1584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786" y="7203633"/>
            <a:ext cx="20247710" cy="329855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E6C2B523-602C-D6AB-E54B-88003F8478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2120" y="10859302"/>
            <a:ext cx="3159760" cy="246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2484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653518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Recipes</a:t>
            </a:r>
          </a:p>
        </p:txBody>
      </p:sp>
    </p:spTree>
    <p:extLst>
      <p:ext uri="{BB962C8B-B14F-4D97-AF65-F5344CB8AC3E}">
        <p14:creationId xmlns:p14="http://schemas.microsoft.com/office/powerpoint/2010/main" val="353750933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3028073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Recipes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208AE82-D887-4A8C-9CAD-5A4FE2E2614F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C7B107F-9870-43AF-8B9F-BD96F1BAA0E1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AC58CE-A6C4-4791-BF3E-3A2CF5CC4B99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DC863828-58D2-7A93-205B-38088E5519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334" b="12250"/>
          <a:stretch>
            <a:fillRect/>
          </a:stretch>
        </p:blipFill>
        <p:spPr>
          <a:xfrm>
            <a:off x="1264240" y="2996190"/>
            <a:ext cx="21978531" cy="1286481"/>
          </a:xfrm>
          <a:prstGeom prst="rect">
            <a:avLst/>
          </a:prstGeom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2C1C94B0-3D37-1281-B699-F399D4054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645" y="4482706"/>
            <a:ext cx="6984707" cy="7997921"/>
          </a:xfrm>
          <a:prstGeom prst="rect">
            <a:avLst/>
          </a:prstGeom>
        </p:spPr>
      </p:pic>
      <p:sp>
        <p:nvSpPr>
          <p:cNvPr id="11" name="Tekstvak 10">
            <a:extLst>
              <a:ext uri="{FF2B5EF4-FFF2-40B4-BE49-F238E27FC236}">
                <a16:creationId xmlns:a16="http://schemas.microsoft.com/office/drawing/2014/main" id="{3BA3BF69-085F-DB9F-EA7D-6988E9628352}"/>
              </a:ext>
            </a:extLst>
          </p:cNvPr>
          <p:cNvSpPr txBox="1"/>
          <p:nvPr/>
        </p:nvSpPr>
        <p:spPr>
          <a:xfrm>
            <a:off x="8137203" y="12480627"/>
            <a:ext cx="8109592" cy="619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2800" b="0" i="1" u="none" strike="noStrike" cap="none" spc="0" normalizeH="0" baseline="0" dirty="0">
                <a:ln>
                  <a:noFill/>
                </a:ln>
                <a:solidFill>
                  <a:srgbClr val="33334F"/>
                </a:solidFill>
                <a:effectLst/>
                <a:uFillTx/>
                <a:latin typeface="Nudista"/>
                <a:ea typeface="Nudista"/>
                <a:cs typeface="Nudista"/>
                <a:sym typeface="Nudista"/>
              </a:rPr>
              <a:t>*A recipe can also be the ingredient to another recipe!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66D3DD9-3DBC-6FB7-5F6F-C89E5FC9F5FF}"/>
              </a:ext>
            </a:extLst>
          </p:cNvPr>
          <p:cNvSpPr txBox="1">
            <a:spLocks/>
          </p:cNvSpPr>
          <p:nvPr/>
        </p:nvSpPr>
        <p:spPr>
          <a:xfrm>
            <a:off x="1426307" y="2237695"/>
            <a:ext cx="15254566" cy="70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r>
              <a:rPr lang="nl-BE" dirty="0">
                <a:latin typeface="Sofia Pro" panose="00000500000000000000" pitchFamily="50" charset="0"/>
              </a:rPr>
              <a:t>Identical for everyone</a:t>
            </a:r>
          </a:p>
        </p:txBody>
      </p:sp>
    </p:spTree>
    <p:extLst>
      <p:ext uri="{BB962C8B-B14F-4D97-AF65-F5344CB8AC3E}">
        <p14:creationId xmlns:p14="http://schemas.microsoft.com/office/powerpoint/2010/main" val="205741275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EE4F39-62FC-033C-D2D4-6A6799EF3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98030F-7CCD-2C04-045D-FDCB412D5E91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E98048-FC93-5105-482B-CEF3D52656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4036361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Pantry</a:t>
            </a:r>
          </a:p>
        </p:txBody>
      </p:sp>
    </p:spTree>
    <p:extLst>
      <p:ext uri="{BB962C8B-B14F-4D97-AF65-F5344CB8AC3E}">
        <p14:creationId xmlns:p14="http://schemas.microsoft.com/office/powerpoint/2010/main" val="3402389342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33334F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5257cf3-7ec8-417d-a89c-027193b1903e" xsi:nil="true"/>
    <lcf76f155ced4ddcb4097134ff3c332f xmlns="3546c39f-17ab-43d2-8bad-dd3ce5af89a7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0FB0283608AF4181611EEB03F855C5" ma:contentTypeVersion="18" ma:contentTypeDescription="Create a new document." ma:contentTypeScope="" ma:versionID="4bb0628a6f7301d9e815540410ce7cef">
  <xsd:schema xmlns:xsd="http://www.w3.org/2001/XMLSchema" xmlns:xs="http://www.w3.org/2001/XMLSchema" xmlns:p="http://schemas.microsoft.com/office/2006/metadata/properties" xmlns:ns2="3546c39f-17ab-43d2-8bad-dd3ce5af89a7" xmlns:ns3="65257cf3-7ec8-417d-a89c-027193b1903e" targetNamespace="http://schemas.microsoft.com/office/2006/metadata/properties" ma:root="true" ma:fieldsID="a2061ac2333bc7b130e64cf9987cead4" ns2:_="" ns3:_="">
    <xsd:import namespace="3546c39f-17ab-43d2-8bad-dd3ce5af89a7"/>
    <xsd:import namespace="65257cf3-7ec8-417d-a89c-027193b190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46c39f-17ab-43d2-8bad-dd3ce5af89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d2998bec-b809-4b7b-a52a-864659d8be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257cf3-7ec8-417d-a89c-027193b1903e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aed0399e-6312-4ace-a134-c916f7cb1e69}" ma:internalName="TaxCatchAll" ma:showField="CatchAllData" ma:web="65257cf3-7ec8-417d-a89c-027193b1903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E237709-17CB-4082-A734-B70147C817C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1CCD32C-5819-467A-A887-1E0896A2AAFD}">
  <ds:schemaRefs>
    <ds:schemaRef ds:uri="http://schemas.microsoft.com/office/2006/metadata/properties"/>
    <ds:schemaRef ds:uri="http://schemas.microsoft.com/office/infopath/2007/PartnerControls"/>
    <ds:schemaRef ds:uri="65257cf3-7ec8-417d-a89c-027193b1903e"/>
    <ds:schemaRef ds:uri="3546c39f-17ab-43d2-8bad-dd3ce5af89a7"/>
  </ds:schemaRefs>
</ds:datastoreItem>
</file>

<file path=customXml/itemProps3.xml><?xml version="1.0" encoding="utf-8"?>
<ds:datastoreItem xmlns:ds="http://schemas.openxmlformats.org/officeDocument/2006/customXml" ds:itemID="{667F8C96-EEB7-4B07-9F53-B2257EF815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46c39f-17ab-43d2-8bad-dd3ce5af89a7"/>
    <ds:schemaRef ds:uri="65257cf3-7ec8-417d-a89c-027193b190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3597</TotalTime>
  <Words>360</Words>
  <Application>Microsoft Macintosh PowerPoint</Application>
  <PresentationFormat>Aangepast</PresentationFormat>
  <Paragraphs>111</Paragraphs>
  <Slides>23</Slides>
  <Notes>11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23</vt:i4>
      </vt:variant>
    </vt:vector>
  </HeadingPairs>
  <TitlesOfParts>
    <vt:vector size="31" baseType="lpstr">
      <vt:lpstr>Arial</vt:lpstr>
      <vt:lpstr>Helvetica Light</vt:lpstr>
      <vt:lpstr>Helvetica Neue</vt:lpstr>
      <vt:lpstr>Nudista</vt:lpstr>
      <vt:lpstr>Nudista Light</vt:lpstr>
      <vt:lpstr>Nudista SemiBold</vt:lpstr>
      <vt:lpstr>Sofia Pro</vt:lpstr>
      <vt:lpstr>White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rikvancamp</dc:creator>
  <cp:lastModifiedBy>Seeuws Koen</cp:lastModifiedBy>
  <cp:revision>12</cp:revision>
  <dcterms:modified xsi:type="dcterms:W3CDTF">2025-09-11T23:40:50Z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0x010100AF0FB0283608AF4181611EEB03F855C5</vt:lpwstr>
  </property>
</Properties>
</file>